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9"/>
    <p:sldMasterId id="2147483756" r:id="rId20"/>
  </p:sldMasterIdLst>
  <p:notesMasterIdLst>
    <p:notesMasterId r:id="rId44"/>
  </p:notesMasterIdLst>
  <p:sldIdLst>
    <p:sldId id="256" r:id="rId21"/>
    <p:sldId id="266" r:id="rId22"/>
    <p:sldId id="267" r:id="rId23"/>
    <p:sldId id="278" r:id="rId24"/>
    <p:sldId id="279" r:id="rId25"/>
    <p:sldId id="283" r:id="rId26"/>
    <p:sldId id="280" r:id="rId27"/>
    <p:sldId id="269" r:id="rId28"/>
    <p:sldId id="268" r:id="rId29"/>
    <p:sldId id="281" r:id="rId30"/>
    <p:sldId id="270" r:id="rId31"/>
    <p:sldId id="284" r:id="rId32"/>
    <p:sldId id="285" r:id="rId33"/>
    <p:sldId id="286" r:id="rId34"/>
    <p:sldId id="271" r:id="rId35"/>
    <p:sldId id="273" r:id="rId36"/>
    <p:sldId id="272" r:id="rId37"/>
    <p:sldId id="275" r:id="rId38"/>
    <p:sldId id="274" r:id="rId39"/>
    <p:sldId id="277" r:id="rId40"/>
    <p:sldId id="282" r:id="rId41"/>
    <p:sldId id="287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6"/>
            <p14:sldId id="267"/>
            <p14:sldId id="278"/>
            <p14:sldId id="279"/>
            <p14:sldId id="283"/>
            <p14:sldId id="280"/>
            <p14:sldId id="269"/>
            <p14:sldId id="268"/>
            <p14:sldId id="281"/>
            <p14:sldId id="270"/>
            <p14:sldId id="284"/>
            <p14:sldId id="285"/>
            <p14:sldId id="286"/>
            <p14:sldId id="271"/>
            <p14:sldId id="273"/>
            <p14:sldId id="272"/>
            <p14:sldId id="275"/>
            <p14:sldId id="274"/>
            <p14:sldId id="277"/>
            <p14:sldId id="282"/>
            <p14:sldId id="2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79" d="100"/>
          <a:sy n="79" d="100"/>
        </p:scale>
        <p:origin x="702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microsoft.com/office/2016/11/relationships/changesInfo" Target="changesInfos/changesInfo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1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tableStyles" Target="tableStyle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Isaac Collado" userId="ad8fb56159698224" providerId="LiveId" clId="{0F7EB0BB-42B9-4682-B767-3F27B661601C}"/>
    <pc:docChg chg="undo custSel addSld delSld modSld modMainMaster modSection">
      <pc:chgData name="Joan Isaac Collado" userId="ad8fb56159698224" providerId="LiveId" clId="{0F7EB0BB-42B9-4682-B767-3F27B661601C}" dt="2018-10-05T12:19:52.461" v="227" actId="2696"/>
      <pc:docMkLst>
        <pc:docMk/>
      </pc:docMkLst>
      <pc:sldChg chg="delSp">
        <pc:chgData name="Joan Isaac Collado" userId="ad8fb56159698224" providerId="LiveId" clId="{0F7EB0BB-42B9-4682-B767-3F27B661601C}" dt="2018-10-05T12:19:41.159" v="225" actId="478"/>
        <pc:sldMkLst>
          <pc:docMk/>
          <pc:sldMk cId="3606897591" sldId="265"/>
        </pc:sldMkLst>
        <pc:spChg chg="del">
          <ac:chgData name="Joan Isaac Collado" userId="ad8fb56159698224" providerId="LiveId" clId="{0F7EB0BB-42B9-4682-B767-3F27B661601C}" dt="2018-10-05T12:19:41.159" v="225" actId="478"/>
          <ac:spMkLst>
            <pc:docMk/>
            <pc:sldMk cId="3606897591" sldId="265"/>
            <ac:spMk id="3" creationId="{046A2520-9705-43B8-9488-BD20B5C0A3A6}"/>
          </ac:spMkLst>
        </pc:spChg>
      </pc:sldChg>
      <pc:sldChg chg="delSp">
        <pc:chgData name="Joan Isaac Collado" userId="ad8fb56159698224" providerId="LiveId" clId="{0F7EB0BB-42B9-4682-B767-3F27B661601C}" dt="2018-10-05T12:19:34.434" v="224" actId="478"/>
        <pc:sldMkLst>
          <pc:docMk/>
          <pc:sldMk cId="2253621334" sldId="266"/>
        </pc:sldMkLst>
        <pc:spChg chg="del">
          <ac:chgData name="Joan Isaac Collado" userId="ad8fb56159698224" providerId="LiveId" clId="{0F7EB0BB-42B9-4682-B767-3F27B661601C}" dt="2018-10-05T12:19:34.434" v="224" actId="478"/>
          <ac:spMkLst>
            <pc:docMk/>
            <pc:sldMk cId="2253621334" sldId="266"/>
            <ac:spMk id="2" creationId="{EE9A5F1B-38A6-4926-86CA-5BF599E66B1C}"/>
          </ac:spMkLst>
        </pc:spChg>
      </pc:sldChg>
      <pc:sldChg chg="add del">
        <pc:chgData name="Joan Isaac Collado" userId="ad8fb56159698224" providerId="LiveId" clId="{0F7EB0BB-42B9-4682-B767-3F27B661601C}" dt="2018-10-05T12:19:52.461" v="227" actId="2696"/>
        <pc:sldMkLst>
          <pc:docMk/>
          <pc:sldMk cId="1318560974" sldId="267"/>
        </pc:sldMkLst>
      </pc:sldChg>
      <pc:sldChg chg="addSp delSp modSp add del modTransition">
        <pc:chgData name="Joan Isaac Collado" userId="ad8fb56159698224" providerId="LiveId" clId="{0F7EB0BB-42B9-4682-B767-3F27B661601C}" dt="2018-10-05T12:18:36.419" v="194" actId="2696"/>
        <pc:sldMkLst>
          <pc:docMk/>
          <pc:sldMk cId="1961510527" sldId="267"/>
        </pc:sldMkLst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2" creationId="{C5811E5A-C84F-4BDF-B452-5ECABF885F65}"/>
          </ac:spMkLst>
        </pc:spChg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3" creationId="{A36AEEC1-31A9-4936-B068-A5DF57B98747}"/>
          </ac:spMkLst>
        </pc:spChg>
        <pc:spChg chg="add mod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4" creationId="{FC3F6D9E-4426-47BE-9260-41A418182883}"/>
          </ac:spMkLst>
        </pc:spChg>
      </pc:sldChg>
      <pc:sldMasterChg chg="delSldLayout modSldLayout">
        <pc:chgData name="Joan Isaac Collado" userId="ad8fb56159698224" providerId="LiveId" clId="{0F7EB0BB-42B9-4682-B767-3F27B661601C}" dt="2018-10-05T12:19:23.313" v="223" actId="1076"/>
        <pc:sldMasterMkLst>
          <pc:docMk/>
          <pc:sldMasterMk cId="3593001564" sldId="2147483715"/>
        </pc:sldMasterMkLst>
        <pc:sldLayoutChg chg="addSp modSp">
          <pc:chgData name="Joan Isaac Collado" userId="ad8fb56159698224" providerId="LiveId" clId="{0F7EB0BB-42B9-4682-B767-3F27B661601C}" dt="2018-10-05T09:39:00.461" v="115" actId="1076"/>
          <pc:sldLayoutMkLst>
            <pc:docMk/>
            <pc:sldMasterMk cId="3593001564" sldId="2147483715"/>
            <pc:sldLayoutMk cId="2072961416" sldId="2147483711"/>
          </pc:sldLayoutMkLst>
          <pc:spChg chg="add mod">
            <ac:chgData name="Joan Isaac Collado" userId="ad8fb56159698224" providerId="LiveId" clId="{0F7EB0BB-42B9-4682-B767-3F27B661601C}" dt="2018-10-05T09:39:00.461" v="115" actId="1076"/>
            <ac:spMkLst>
              <pc:docMk/>
              <pc:sldMasterMk cId="3593001564" sldId="2147483715"/>
              <pc:sldLayoutMk cId="2072961416" sldId="2147483711"/>
              <ac:spMk id="6" creationId="{B588129F-7A36-46D1-8F61-BF3F7ED4C96F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08.278" v="121" actId="1076"/>
          <pc:sldLayoutMkLst>
            <pc:docMk/>
            <pc:sldMasterMk cId="3593001564" sldId="2147483715"/>
            <pc:sldLayoutMk cId="3067152195" sldId="2147483714"/>
          </pc:sldLayoutMkLst>
          <pc:spChg chg="add mod">
            <ac:chgData name="Joan Isaac Collado" userId="ad8fb56159698224" providerId="LiveId" clId="{0F7EB0BB-42B9-4682-B767-3F27B661601C}" dt="2018-10-05T09:39:08.278" v="121" actId="1076"/>
            <ac:spMkLst>
              <pc:docMk/>
              <pc:sldMasterMk cId="3593001564" sldId="2147483715"/>
              <pc:sldLayoutMk cId="3067152195" sldId="2147483714"/>
              <ac:spMk id="8" creationId="{B017A576-2032-43E4-B7BF-AB7BF8903FFE}"/>
            </ac:spMkLst>
          </pc:spChg>
        </pc:sldLayoutChg>
        <pc:sldLayoutChg chg="modSp">
          <pc:chgData name="Joan Isaac Collado" userId="ad8fb56159698224" providerId="LiveId" clId="{0F7EB0BB-42B9-4682-B767-3F27B661601C}" dt="2018-10-05T09:32:28.513" v="33" actId="1076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0F7EB0BB-42B9-4682-B767-3F27B661601C}" dt="2018-10-05T09:32:28.513" v="33" actId="1076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13.687" v="164" actId="1076"/>
          <pc:sldLayoutMkLst>
            <pc:docMk/>
            <pc:sldMasterMk cId="3593001564" sldId="2147483715"/>
            <pc:sldLayoutMk cId="2853996036" sldId="2147483717"/>
          </pc:sldLayoutMkLst>
          <pc:spChg chg="add mod">
            <ac:chgData name="Joan Isaac Collado" userId="ad8fb56159698224" providerId="LiveId" clId="{0F7EB0BB-42B9-4682-B767-3F27B661601C}" dt="2018-10-05T09:42:13.687" v="164" actId="1076"/>
            <ac:spMkLst>
              <pc:docMk/>
              <pc:sldMasterMk cId="3593001564" sldId="2147483715"/>
              <pc:sldLayoutMk cId="2853996036" sldId="2147483717"/>
              <ac:spMk id="12" creationId="{CF03CD76-4A24-4256-A514-7E8EFDF8AF38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0.658" v="107" actId="1076"/>
          <pc:sldLayoutMkLst>
            <pc:docMk/>
            <pc:sldMasterMk cId="3593001564" sldId="2147483715"/>
            <pc:sldLayoutMk cId="2392660060" sldId="2147483718"/>
          </pc:sldLayoutMkLst>
          <pc:spChg chg="add mod">
            <ac:chgData name="Joan Isaac Collado" userId="ad8fb56159698224" providerId="LiveId" clId="{0F7EB0BB-42B9-4682-B767-3F27B661601C}" dt="2018-10-05T09:38:30.658" v="107" actId="1076"/>
            <ac:spMkLst>
              <pc:docMk/>
              <pc:sldMasterMk cId="3593001564" sldId="2147483715"/>
              <pc:sldLayoutMk cId="2392660060" sldId="2147483718"/>
              <ac:spMk id="3" creationId="{AE069545-22A2-474D-9F84-BF5BEA6891B3}"/>
            </ac:spMkLst>
          </pc:spChg>
          <pc:spChg chg="add del mod">
            <ac:chgData name="Joan Isaac Collado" userId="ad8fb56159698224" providerId="LiveId" clId="{0F7EB0BB-42B9-4682-B767-3F27B661601C}" dt="2018-10-05T09:37:29.668" v="86" actId="478"/>
            <ac:spMkLst>
              <pc:docMk/>
              <pc:sldMasterMk cId="3593001564" sldId="2147483715"/>
              <pc:sldLayoutMk cId="2392660060" sldId="2147483718"/>
              <ac:spMk id="8" creationId="{ED5718C8-A239-4231-9420-31BFF182E82B}"/>
            </ac:spMkLst>
          </pc:spChg>
          <pc:spChg chg="add del mod">
            <ac:chgData name="Joan Isaac Collado" userId="ad8fb56159698224" providerId="LiveId" clId="{0F7EB0BB-42B9-4682-B767-3F27B661601C}" dt="2018-10-05T09:37:27.368" v="85" actId="478"/>
            <ac:spMkLst>
              <pc:docMk/>
              <pc:sldMasterMk cId="3593001564" sldId="2147483715"/>
              <pc:sldLayoutMk cId="2392660060" sldId="2147483718"/>
              <ac:spMk id="9" creationId="{4B193B39-DF81-4A70-A41C-C6C9F3B70905}"/>
            </ac:spMkLst>
          </pc:spChg>
          <pc:spChg chg="add del mod">
            <ac:chgData name="Joan Isaac Collado" userId="ad8fb56159698224" providerId="LiveId" clId="{0F7EB0BB-42B9-4682-B767-3F27B661601C}" dt="2018-10-05T09:37:38.879" v="89" actId="478"/>
            <ac:spMkLst>
              <pc:docMk/>
              <pc:sldMasterMk cId="3593001564" sldId="2147483715"/>
              <pc:sldLayoutMk cId="2392660060" sldId="2147483718"/>
              <ac:spMk id="10" creationId="{63933B90-EA44-433B-98CC-ECA2AF518F65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4.083" v="108" actId="1076"/>
          <pc:sldLayoutMkLst>
            <pc:docMk/>
            <pc:sldMasterMk cId="3593001564" sldId="2147483715"/>
            <pc:sldLayoutMk cId="1837097640" sldId="2147483719"/>
          </pc:sldLayoutMkLst>
          <pc:spChg chg="add del mod">
            <ac:chgData name="Joan Isaac Collado" userId="ad8fb56159698224" providerId="LiveId" clId="{0F7EB0BB-42B9-4682-B767-3F27B661601C}" dt="2018-10-05T09:34:58.936" v="45" actId="478"/>
            <ac:spMkLst>
              <pc:docMk/>
              <pc:sldMasterMk cId="3593001564" sldId="2147483715"/>
              <pc:sldLayoutMk cId="1837097640" sldId="2147483719"/>
              <ac:spMk id="3" creationId="{3E4A4AFF-55A5-4235-B5C6-219597674B86}"/>
            </ac:spMkLst>
          </pc:spChg>
          <pc:spChg chg="add del mod">
            <ac:chgData name="Joan Isaac Collado" userId="ad8fb56159698224" providerId="LiveId" clId="{0F7EB0BB-42B9-4682-B767-3F27B661601C}" dt="2018-10-05T09:37:05.064" v="74" actId="478"/>
            <ac:spMkLst>
              <pc:docMk/>
              <pc:sldMasterMk cId="3593001564" sldId="2147483715"/>
              <pc:sldLayoutMk cId="1837097640" sldId="2147483719"/>
              <ac:spMk id="9" creationId="{D007874E-0166-4FD4-A949-2E2EE34B7A0F}"/>
            </ac:spMkLst>
          </pc:spChg>
          <pc:spChg chg="add del mod">
            <ac:chgData name="Joan Isaac Collado" userId="ad8fb56159698224" providerId="LiveId" clId="{0F7EB0BB-42B9-4682-B767-3F27B661601C}" dt="2018-10-05T09:37:00.841" v="72" actId="478"/>
            <ac:spMkLst>
              <pc:docMk/>
              <pc:sldMasterMk cId="3593001564" sldId="2147483715"/>
              <pc:sldLayoutMk cId="1837097640" sldId="2147483719"/>
              <ac:spMk id="10" creationId="{89BFF7B3-6DF0-4900-BDFC-58F03AABEE29}"/>
            </ac:spMkLst>
          </pc:spChg>
          <pc:spChg chg="add mod">
            <ac:chgData name="Joan Isaac Collado" userId="ad8fb56159698224" providerId="LiveId" clId="{0F7EB0BB-42B9-4682-B767-3F27B661601C}" dt="2018-10-05T09:38:34.083" v="108" actId="1076"/>
            <ac:spMkLst>
              <pc:docMk/>
              <pc:sldMasterMk cId="3593001564" sldId="2147483715"/>
              <pc:sldLayoutMk cId="1837097640" sldId="2147483719"/>
              <ac:spMk id="11" creationId="{BA622C43-BB6A-45BD-9C6B-94F27530C3E3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8:45.408" v="109" actId="1076"/>
          <pc:sldLayoutMkLst>
            <pc:docMk/>
            <pc:sldMasterMk cId="3593001564" sldId="2147483715"/>
            <pc:sldLayoutMk cId="708363250" sldId="2147483720"/>
          </pc:sldLayoutMkLst>
          <pc:spChg chg="add mod">
            <ac:chgData name="Joan Isaac Collado" userId="ad8fb56159698224" providerId="LiveId" clId="{0F7EB0BB-42B9-4682-B767-3F27B661601C}" dt="2018-10-05T09:38:45.408" v="109" actId="1076"/>
            <ac:spMkLst>
              <pc:docMk/>
              <pc:sldMasterMk cId="3593001564" sldId="2147483715"/>
              <pc:sldLayoutMk cId="708363250" sldId="2147483720"/>
              <ac:spMk id="6" creationId="{4B78DDD2-7C65-4740-8952-A15BC2BC51AD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26.855" v="170" actId="1076"/>
          <pc:sldLayoutMkLst>
            <pc:docMk/>
            <pc:sldMasterMk cId="3593001564" sldId="2147483715"/>
            <pc:sldLayoutMk cId="319995281" sldId="2147483722"/>
          </pc:sldLayoutMkLst>
          <pc:spChg chg="add mod">
            <ac:chgData name="Joan Isaac Collado" userId="ad8fb56159698224" providerId="LiveId" clId="{0F7EB0BB-42B9-4682-B767-3F27B661601C}" dt="2018-10-05T09:42:26.855" v="170" actId="1076"/>
            <ac:spMkLst>
              <pc:docMk/>
              <pc:sldMasterMk cId="3593001564" sldId="2147483715"/>
              <pc:sldLayoutMk cId="319995281" sldId="2147483722"/>
              <ac:spMk id="10" creationId="{A836A3BE-7827-48F6-881D-2EB68623DF4B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51.705" v="177" actId="1076"/>
          <pc:sldLayoutMkLst>
            <pc:docMk/>
            <pc:sldMasterMk cId="3593001564" sldId="2147483715"/>
            <pc:sldLayoutMk cId="630453001" sldId="2147483723"/>
          </pc:sldLayoutMkLst>
          <pc:spChg chg="add mod">
            <ac:chgData name="Joan Isaac Collado" userId="ad8fb56159698224" providerId="LiveId" clId="{0F7EB0BB-42B9-4682-B767-3F27B661601C}" dt="2018-10-05T09:42:51.705" v="177" actId="1076"/>
            <ac:spMkLst>
              <pc:docMk/>
              <pc:sldMasterMk cId="3593001564" sldId="2147483715"/>
              <pc:sldLayoutMk cId="630453001" sldId="2147483723"/>
              <ac:spMk id="13" creationId="{6DB27103-E5A6-4FB2-8EA7-6DC0AE5F8E9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1:39.823" v="157" actId="207"/>
          <pc:sldLayoutMkLst>
            <pc:docMk/>
            <pc:sldMasterMk cId="3593001564" sldId="2147483715"/>
            <pc:sldLayoutMk cId="957321703" sldId="2147483725"/>
          </pc:sldLayoutMkLst>
          <pc:spChg chg="add mod">
            <ac:chgData name="Joan Isaac Collado" userId="ad8fb56159698224" providerId="LiveId" clId="{0F7EB0BB-42B9-4682-B767-3F27B661601C}" dt="2018-10-05T09:41:39.823" v="157" actId="207"/>
            <ac:spMkLst>
              <pc:docMk/>
              <pc:sldMasterMk cId="3593001564" sldId="2147483715"/>
              <pc:sldLayoutMk cId="957321703" sldId="2147483725"/>
              <ac:spMk id="9" creationId="{18CEB632-0CAA-4174-8EED-17D9B86E9564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13.467" v="180" actId="1076"/>
          <pc:sldLayoutMkLst>
            <pc:docMk/>
            <pc:sldMasterMk cId="3593001564" sldId="2147483715"/>
            <pc:sldLayoutMk cId="1926334072" sldId="2147483726"/>
          </pc:sldLayoutMkLst>
          <pc:spChg chg="add mod">
            <ac:chgData name="Joan Isaac Collado" userId="ad8fb56159698224" providerId="LiveId" clId="{0F7EB0BB-42B9-4682-B767-3F27B661601C}" dt="2018-10-05T09:43:13.467" v="180" actId="1076"/>
            <ac:spMkLst>
              <pc:docMk/>
              <pc:sldMasterMk cId="3593001564" sldId="2147483715"/>
              <pc:sldLayoutMk cId="1926334072" sldId="2147483726"/>
              <ac:spMk id="5" creationId="{75129E71-7D3B-4703-84DE-190581A66816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03.222" v="178" actId="1076"/>
          <pc:sldLayoutMkLst>
            <pc:docMk/>
            <pc:sldMasterMk cId="3593001564" sldId="2147483715"/>
            <pc:sldLayoutMk cId="408960744" sldId="2147483728"/>
          </pc:sldLayoutMkLst>
          <pc:spChg chg="add mod">
            <ac:chgData name="Joan Isaac Collado" userId="ad8fb56159698224" providerId="LiveId" clId="{0F7EB0BB-42B9-4682-B767-3F27B661601C}" dt="2018-10-05T09:43:03.222" v="178" actId="1076"/>
            <ac:spMkLst>
              <pc:docMk/>
              <pc:sldMasterMk cId="3593001564" sldId="2147483715"/>
              <pc:sldLayoutMk cId="408960744" sldId="2147483728"/>
              <ac:spMk id="7" creationId="{13AB316D-6EE9-4DA6-A134-AE17CBC7CA7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15.164" v="135" actId="1076"/>
          <pc:sldLayoutMkLst>
            <pc:docMk/>
            <pc:sldMasterMk cId="3593001564" sldId="2147483715"/>
            <pc:sldLayoutMk cId="227341295" sldId="2147483752"/>
          </pc:sldLayoutMkLst>
          <pc:spChg chg="add mod">
            <ac:chgData name="Joan Isaac Collado" userId="ad8fb56159698224" providerId="LiveId" clId="{0F7EB0BB-42B9-4682-B767-3F27B661601C}" dt="2018-10-05T09:40:15.164" v="135" actId="1076"/>
            <ac:spMkLst>
              <pc:docMk/>
              <pc:sldMasterMk cId="3593001564" sldId="2147483715"/>
              <pc:sldLayoutMk cId="227341295" sldId="2147483752"/>
              <ac:spMk id="11" creationId="{7F50CF57-DC17-4A34-9747-BB8EB2A0D12C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59.202" v="134" actId="1076"/>
          <pc:sldLayoutMkLst>
            <pc:docMk/>
            <pc:sldMasterMk cId="3593001564" sldId="2147483715"/>
            <pc:sldLayoutMk cId="4149648272" sldId="2147483753"/>
          </pc:sldLayoutMkLst>
          <pc:spChg chg="add mod">
            <ac:chgData name="Joan Isaac Collado" userId="ad8fb56159698224" providerId="LiveId" clId="{0F7EB0BB-42B9-4682-B767-3F27B661601C}" dt="2018-10-05T09:39:59.202" v="134" actId="1076"/>
            <ac:spMkLst>
              <pc:docMk/>
              <pc:sldMasterMk cId="3593001564" sldId="2147483715"/>
              <pc:sldLayoutMk cId="4149648272" sldId="2147483753"/>
              <ac:spMk id="7" creationId="{D3F28846-9270-4EBD-9420-9F496A1B32C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33.503" v="141" actId="1076"/>
          <pc:sldLayoutMkLst>
            <pc:docMk/>
            <pc:sldMasterMk cId="3593001564" sldId="2147483715"/>
            <pc:sldLayoutMk cId="570410028" sldId="2147483754"/>
          </pc:sldLayoutMkLst>
          <pc:spChg chg="add mod">
            <ac:chgData name="Joan Isaac Collado" userId="ad8fb56159698224" providerId="LiveId" clId="{0F7EB0BB-42B9-4682-B767-3F27B661601C}" dt="2018-10-05T09:40:33.503" v="141" actId="1076"/>
            <ac:spMkLst>
              <pc:docMk/>
              <pc:sldMasterMk cId="3593001564" sldId="2147483715"/>
              <pc:sldLayoutMk cId="570410028" sldId="2147483754"/>
              <ac:spMk id="5" creationId="{E384CD53-F629-441F-A25E-5130ACB6821D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12:19:23.313" v="223" actId="1076"/>
          <pc:sldLayoutMkLst>
            <pc:docMk/>
            <pc:sldMasterMk cId="3593001564" sldId="2147483715"/>
            <pc:sldLayoutMk cId="2847338261" sldId="2147483755"/>
          </pc:sldLayoutMkLst>
          <pc:spChg chg="add mod">
            <ac:chgData name="Joan Isaac Collado" userId="ad8fb56159698224" providerId="LiveId" clId="{0F7EB0BB-42B9-4682-B767-3F27B661601C}" dt="2018-10-05T12:19:23.313" v="223" actId="1076"/>
            <ac:spMkLst>
              <pc:docMk/>
              <pc:sldMasterMk cId="3593001564" sldId="2147483715"/>
              <pc:sldLayoutMk cId="2847338261" sldId="2147483755"/>
              <ac:spMk id="3" creationId="{701E393C-89C7-42BF-98DB-8AB3B4B0E4BF}"/>
            </ac:spMkLst>
          </pc:spChg>
          <pc:spChg chg="del mod">
            <ac:chgData name="Joan Isaac Collado" userId="ad8fb56159698224" providerId="LiveId" clId="{0F7EB0BB-42B9-4682-B767-3F27B661601C}" dt="2018-10-05T12:18:45.761" v="195" actId="478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spChg chg="add del mod">
            <ac:chgData name="Joan Isaac Collado" userId="ad8fb56159698224" providerId="LiveId" clId="{0F7EB0BB-42B9-4682-B767-3F27B661601C}" dt="2018-10-05T09:35:45.708" v="51" actId="478"/>
            <ac:spMkLst>
              <pc:docMk/>
              <pc:sldMasterMk cId="3593001564" sldId="2147483715"/>
              <pc:sldLayoutMk cId="2847338261" sldId="2147483755"/>
              <ac:spMk id="19" creationId="{35DAFAA6-1842-4F1E-A637-2534A6506DF4}"/>
            </ac:spMkLst>
          </pc:spChg>
          <pc:spChg chg="add mod">
            <ac:chgData name="Joan Isaac Collado" userId="ad8fb56159698224" providerId="LiveId" clId="{0F7EB0BB-42B9-4682-B767-3F27B661601C}" dt="2018-10-05T09:44:28.344" v="189" actId="1076"/>
            <ac:spMkLst>
              <pc:docMk/>
              <pc:sldMasterMk cId="3593001564" sldId="2147483715"/>
              <pc:sldLayoutMk cId="2847338261" sldId="2147483755"/>
              <ac:spMk id="20" creationId="{8BB07CFD-A52B-4319-BB70-2BBE62BF9C84}"/>
            </ac:spMkLst>
          </pc:spChg>
          <pc:picChg chg="add mod">
            <ac:chgData name="Joan Isaac Collado" userId="ad8fb56159698224" providerId="LiveId" clId="{0F7EB0BB-42B9-4682-B767-3F27B661601C}" dt="2018-10-05T06:52:01.562" v="26" actId="1076"/>
            <ac:picMkLst>
              <pc:docMk/>
              <pc:sldMasterMk cId="3593001564" sldId="2147483715"/>
              <pc:sldLayoutMk cId="2847338261" sldId="2147483755"/>
              <ac:picMk id="4" creationId="{4D3CAFCE-E253-4F7C-9A57-51A29D90C8FD}"/>
            </ac:picMkLst>
          </pc:picChg>
          <pc:picChg chg="add del mod">
            <ac:chgData name="Joan Isaac Collado" userId="ad8fb56159698224" providerId="LiveId" clId="{0F7EB0BB-42B9-4682-B767-3F27B661601C}" dt="2018-10-05T06:49:37.794" v="14" actId="478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mod">
            <ac:chgData name="Joan Isaac Collado" userId="ad8fb56159698224" providerId="LiveId" clId="{0F7EB0BB-42B9-4682-B767-3F27B661601C}" dt="2018-10-05T06:52:05.254" v="2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mod">
            <ac:chgData name="Joan Isaac Collado" userId="ad8fb56159698224" providerId="LiveId" clId="{0F7EB0BB-42B9-4682-B767-3F27B661601C}" dt="2018-10-05T06:52:06.273" v="30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del">
            <ac:chgData name="Joan Isaac Collado" userId="ad8fb56159698224" providerId="LiveId" clId="{0F7EB0BB-42B9-4682-B767-3F27B661601C}" dt="2018-10-05T06:44:32.032" v="0" actId="478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mod">
            <ac:chgData name="Joan Isaac Collado" userId="ad8fb56159698224" providerId="LiveId" clId="{0F7EB0BB-42B9-4682-B767-3F27B661601C}" dt="2018-10-05T06:52:03.137" v="27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mod">
            <ac:chgData name="Joan Isaac Collado" userId="ad8fb56159698224" providerId="LiveId" clId="{0F7EB0BB-42B9-4682-B767-3F27B661601C}" dt="2018-10-05T06:52:07.665" v="31" actId="1076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del">
            <ac:chgData name="Joan Isaac Collado" userId="ad8fb56159698224" providerId="LiveId" clId="{0F7EB0BB-42B9-4682-B767-3F27B661601C}" dt="2018-10-05T06:51:46.202" v="22" actId="478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mod">
            <ac:chgData name="Joan Isaac Collado" userId="ad8fb56159698224" providerId="LiveId" clId="{0F7EB0BB-42B9-4682-B767-3F27B661601C}" dt="2018-10-05T06:52:00.374" v="25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  <pc:picChg chg="add mod">
            <ac:chgData name="Joan Isaac Collado" userId="ad8fb56159698224" providerId="LiveId" clId="{0F7EB0BB-42B9-4682-B767-3F27B661601C}" dt="2018-10-05T06:49:46.326" v="19" actId="1076"/>
            <ac:picMkLst>
              <pc:docMk/>
              <pc:sldMasterMk cId="3593001564" sldId="2147483715"/>
              <pc:sldLayoutMk cId="2847338261" sldId="2147483755"/>
              <ac:picMk id="1026" creationId="{2F2227ED-8BCF-4D1B-BC39-7B4DF0C84667}"/>
            </ac:picMkLst>
          </pc:picChg>
          <pc:picChg chg="add mod">
            <ac:chgData name="Joan Isaac Collado" userId="ad8fb56159698224" providerId="LiveId" clId="{0F7EB0BB-42B9-4682-B767-3F27B661601C}" dt="2018-10-05T06:51:58.685" v="24" actId="1076"/>
            <ac:picMkLst>
              <pc:docMk/>
              <pc:sldMasterMk cId="3593001564" sldId="2147483715"/>
              <pc:sldLayoutMk cId="2847338261" sldId="2147483755"/>
              <ac:picMk id="1028" creationId="{413983DD-2966-47DC-B8E6-BC66E2D3FEAB}"/>
            </ac:picMkLst>
          </pc:picChg>
        </pc:sldLayoutChg>
        <pc:sldLayoutChg chg="del">
          <pc:chgData name="Joan Isaac Collado" userId="ad8fb56159698224" providerId="LiveId" clId="{0F7EB0BB-42B9-4682-B767-3F27B661601C}" dt="2018-10-05T06:52:19.646" v="32" actId="2696"/>
          <pc:sldLayoutMkLst>
            <pc:docMk/>
            <pc:sldMasterMk cId="3593001564" sldId="2147483715"/>
            <pc:sldLayoutMk cId="1232530156" sldId="2147483756"/>
          </pc:sldLayoutMkLst>
        </pc:sldLayoutChg>
      </pc:sldMasterChg>
      <pc:sldMasterChg chg="addSp modSp">
        <pc:chgData name="Joan Isaac Collado" userId="ad8fb56159698224" providerId="LiveId" clId="{0F7EB0BB-42B9-4682-B767-3F27B661601C}" dt="2018-10-05T12:17:29.411" v="191"/>
        <pc:sldMasterMkLst>
          <pc:docMk/>
          <pc:sldMasterMk cId="1489640279" sldId="2147483756"/>
        </pc:sldMasterMkLst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2" creationId="{68CBE5F9-32DC-4002-B43F-93E12EC5CAC7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3" creationId="{B725DCFA-BC8A-4A4D-AFB6-F33678230F50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4" creationId="{0C82EF85-7E6C-469F-82DF-2F0100753F8E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5" creationId="{23B42E9B-E504-45EB-A7AB-FAD4FCDEE595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6" creationId="{1AE06E38-FBAE-456F-9854-A5140FFDD61B}"/>
          </ac:spMkLst>
        </pc:spChg>
      </pc:sldMasterChg>
    </pc:docChg>
  </pc:docChgLst>
  <pc:docChgLst>
    <pc:chgData name="Joan Isaac Collado" userId="ad8fb56159698224" providerId="LiveId" clId="{957633D7-0079-4FE5-9C20-D184352EB567}"/>
    <pc:docChg chg="undo custSel addSld delSld modSld sldOrd addMainMaster delMainMaster modMainMaster modSection">
      <pc:chgData name="Joan Isaac Collado" userId="ad8fb56159698224" providerId="LiveId" clId="{957633D7-0079-4FE5-9C20-D184352EB567}" dt="2018-10-03T20:39:29.974" v="213" actId="115"/>
      <pc:docMkLst>
        <pc:docMk/>
      </pc:docMkLst>
      <pc:sldChg chg="addSp delSp modSp add ord modTransition">
        <pc:chgData name="Joan Isaac Collado" userId="ad8fb56159698224" providerId="LiveId" clId="{957633D7-0079-4FE5-9C20-D184352EB567}" dt="2018-10-03T20:39:08.690" v="209" actId="20577"/>
        <pc:sldMkLst>
          <pc:docMk/>
          <pc:sldMk cId="3606897591" sldId="265"/>
        </pc:sldMkLst>
        <pc:spChg chg="del">
          <ac:chgData name="Joan Isaac Collado" userId="ad8fb56159698224" providerId="LiveId" clId="{957633D7-0079-4FE5-9C20-D184352EB567}" dt="2018-10-03T20:37:56.854" v="201"/>
          <ac:spMkLst>
            <pc:docMk/>
            <pc:sldMk cId="3606897591" sldId="265"/>
            <ac:spMk id="2" creationId="{C3E79EBA-573B-43A4-AF33-0B6CC42534AC}"/>
          </ac:spMkLst>
        </pc:spChg>
        <pc:spChg chg="add mod">
          <ac:chgData name="Joan Isaac Collado" userId="ad8fb56159698224" providerId="LiveId" clId="{957633D7-0079-4FE5-9C20-D184352EB567}" dt="2018-10-03T20:39:08.690" v="209" actId="20577"/>
          <ac:spMkLst>
            <pc:docMk/>
            <pc:sldMk cId="3606897591" sldId="265"/>
            <ac:spMk id="3" creationId="{046A2520-9705-43B8-9488-BD20B5C0A3A6}"/>
          </ac:spMkLst>
        </pc:spChg>
      </pc:sldChg>
      <pc:sldChg chg="modSp add">
        <pc:chgData name="Joan Isaac Collado" userId="ad8fb56159698224" providerId="LiveId" clId="{957633D7-0079-4FE5-9C20-D184352EB567}" dt="2018-10-03T20:39:01.818" v="207" actId="20577"/>
        <pc:sldMkLst>
          <pc:docMk/>
          <pc:sldMk cId="2253621334" sldId="266"/>
        </pc:sldMkLst>
        <pc:spChg chg="mod">
          <ac:chgData name="Joan Isaac Collado" userId="ad8fb56159698224" providerId="LiveId" clId="{957633D7-0079-4FE5-9C20-D184352EB567}" dt="2018-10-03T20:39:01.818" v="207" actId="20577"/>
          <ac:spMkLst>
            <pc:docMk/>
            <pc:sldMk cId="2253621334" sldId="266"/>
            <ac:spMk id="2" creationId="{EE9A5F1B-38A6-4926-86CA-5BF599E66B1C}"/>
          </ac:spMkLst>
        </pc:spChg>
      </pc:sldChg>
      <pc:sldMasterChg chg="addSldLayout delSldLayout modSldLayout">
        <pc:chgData name="Joan Isaac Collado" userId="ad8fb56159698224" providerId="LiveId" clId="{957633D7-0079-4FE5-9C20-D184352EB567}" dt="2018-10-03T20:39:29.974" v="213" actId="115"/>
        <pc:sldMasterMkLst>
          <pc:docMk/>
          <pc:sldMasterMk cId="3593001564" sldId="2147483715"/>
        </pc:sldMasterMkLst>
        <pc:sldLayoutChg chg="modSp">
          <pc:chgData name="Joan Isaac Collado" userId="ad8fb56159698224" providerId="LiveId" clId="{957633D7-0079-4FE5-9C20-D184352EB567}" dt="2018-10-03T20:39:29.974" v="213" actId="115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957633D7-0079-4FE5-9C20-D184352EB567}" dt="2018-10-03T20:39:29.974" v="213" actId="115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delSp modSp setBg">
          <pc:chgData name="Joan Isaac Collado" userId="ad8fb56159698224" providerId="LiveId" clId="{957633D7-0079-4FE5-9C20-D184352EB567}" dt="2018-10-03T20:38:38.875" v="203"/>
          <pc:sldLayoutMkLst>
            <pc:docMk/>
            <pc:sldMasterMk cId="3593001564" sldId="2147483715"/>
            <pc:sldLayoutMk cId="2847338261" sldId="2147483755"/>
          </pc:sldLayoutMkLst>
          <pc:spChg chg="del">
            <ac:chgData name="Joan Isaac Collado" userId="ad8fb56159698224" providerId="LiveId" clId="{957633D7-0079-4FE5-9C20-D184352EB567}" dt="2018-10-03T20:28:34.267" v="163" actId="478"/>
            <ac:spMkLst>
              <pc:docMk/>
              <pc:sldMasterMk cId="3593001564" sldId="2147483715"/>
              <pc:sldLayoutMk cId="2847338261" sldId="2147483755"/>
              <ac:spMk id="4" creationId="{00000000-0000-0000-0000-000000000000}"/>
            </ac:spMkLst>
          </pc:spChg>
          <pc:spChg chg="del">
            <ac:chgData name="Joan Isaac Collado" userId="ad8fb56159698224" providerId="LiveId" clId="{957633D7-0079-4FE5-9C20-D184352EB567}" dt="2018-10-03T20:28:32.482" v="162" actId="478"/>
            <ac:spMkLst>
              <pc:docMk/>
              <pc:sldMasterMk cId="3593001564" sldId="2147483715"/>
              <pc:sldLayoutMk cId="2847338261" sldId="2147483755"/>
              <ac:spMk id="6" creationId="{00000000-0000-0000-0000-000000000000}"/>
            </ac:spMkLst>
          </pc:spChg>
          <pc:spChg chg="add">
            <ac:chgData name="Joan Isaac Collado" userId="ad8fb56159698224" providerId="LiveId" clId="{957633D7-0079-4FE5-9C20-D184352EB567}" dt="2018-10-03T20:28:34.562" v="164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picChg chg="add mod">
            <ac:chgData name="Joan Isaac Collado" userId="ad8fb56159698224" providerId="LiveId" clId="{957633D7-0079-4FE5-9C20-D184352EB567}" dt="2018-10-03T20:28:40.738" v="165" actId="1076"/>
            <ac:picMkLst>
              <pc:docMk/>
              <pc:sldMasterMk cId="3593001564" sldId="2147483715"/>
              <pc:sldLayoutMk cId="2847338261" sldId="2147483755"/>
              <ac:picMk id="9" creationId="{9A3F6E6B-C05A-4D25-83B2-0F1F03636FDA}"/>
            </ac:picMkLst>
          </pc:picChg>
          <pc:picChg chg="add mod">
            <ac:chgData name="Joan Isaac Collado" userId="ad8fb56159698224" providerId="LiveId" clId="{957633D7-0079-4FE5-9C20-D184352EB567}" dt="2018-10-03T20:31:45.772" v="197" actId="1076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add mod">
            <ac:chgData name="Joan Isaac Collado" userId="ad8fb56159698224" providerId="LiveId" clId="{957633D7-0079-4FE5-9C20-D184352EB567}" dt="2018-10-03T20:31:50.548" v="19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add mod">
            <ac:chgData name="Joan Isaac Collado" userId="ad8fb56159698224" providerId="LiveId" clId="{957633D7-0079-4FE5-9C20-D184352EB567}" dt="2018-10-03T20:31:49.359" v="198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add mod">
            <ac:chgData name="Joan Isaac Collado" userId="ad8fb56159698224" providerId="LiveId" clId="{957633D7-0079-4FE5-9C20-D184352EB567}" dt="2018-10-03T20:28:42.079" v="166" actId="1076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add mod">
            <ac:chgData name="Joan Isaac Collado" userId="ad8fb56159698224" providerId="LiveId" clId="{957633D7-0079-4FE5-9C20-D184352EB567}" dt="2018-10-03T20:28:47.705" v="170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add">
            <ac:chgData name="Joan Isaac Collado" userId="ad8fb56159698224" providerId="LiveId" clId="{957633D7-0079-4FE5-9C20-D184352EB567}" dt="2018-10-03T20:28:34.562" v="164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add mod">
            <ac:chgData name="Joan Isaac Collado" userId="ad8fb56159698224" providerId="LiveId" clId="{957633D7-0079-4FE5-9C20-D184352EB567}" dt="2018-10-03T20:28:45.428" v="168" actId="1076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add mod">
            <ac:chgData name="Joan Isaac Collado" userId="ad8fb56159698224" providerId="LiveId" clId="{957633D7-0079-4FE5-9C20-D184352EB567}" dt="2018-10-03T20:28:43.427" v="167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Habilidades</a:t>
            </a:r>
            <a:r>
              <a:rPr lang="en-GB" dirty="0"/>
              <a:t> </a:t>
            </a:r>
            <a:r>
              <a:rPr lang="en-GB" dirty="0" err="1"/>
              <a:t>basicas</a:t>
            </a:r>
            <a:r>
              <a:rPr lang="en-GB" dirty="0"/>
              <a:t> vs </a:t>
            </a:r>
            <a:r>
              <a:rPr lang="en-GB"/>
              <a:t>strategicas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59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6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2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9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0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3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0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8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1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5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27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plainconcepts.com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hyperlink" Target="http://birchmangroup.com/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://www.tokiota.com/" TargetMode="External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13.xml"/><Relationship Id="rId6" Type="http://schemas.openxmlformats.org/officeDocument/2006/relationships/image" Target="../media/image6.svg"/><Relationship Id="rId11" Type="http://schemas.openxmlformats.org/officeDocument/2006/relationships/hyperlink" Target="https://www.jetbrains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evdebug.com/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hyperlink" Target="https://dotnetfoundation.org/" TargetMode="External"/><Relationship Id="rId1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9.xml"/><Relationship Id="rId6" Type="http://schemas.openxmlformats.org/officeDocument/2006/relationships/image" Target="../media/image19.svg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8.xml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716106" y="5821158"/>
            <a:ext cx="248920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u="none" dirty="0">
                <a:solidFill>
                  <a:schemeClr val="bg1"/>
                </a:solidFill>
              </a:rPr>
              <a:t>#NetConfBcn</a:t>
            </a:r>
            <a:endParaRPr lang="en-US" sz="24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B588129F-7A36-46D1-8F61-BF3F7ED4C96F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B017A576-2032-43E4-B7BF-AB7BF8903FFE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3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F50CF57-DC17-4A34-9747-BB8EB2A0D12C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3F28846-9270-4EBD-9420-9F496A1B32C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3AB316D-6EE9-4DA6-A134-AE17CBC7CA7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3665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5129E71-7D3B-4703-84DE-190581A66816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3265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384CD53-F629-441F-A25E-5130ACB6821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40148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5550-6E74-4C68-A4A5-BD38C520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C5EC7-94F3-43A8-9CBB-4518FE72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66248-B752-4B23-9822-7A951E64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E2D6A-8795-44BC-9AAD-BABDF99C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01B9D-B2D5-46CF-8CCB-55FC70D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3C81E-44A5-4974-A7FB-997032F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0C96-CDD5-4677-9DDF-79632715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0383-0250-4169-B8A8-42E6321D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6E19F-CDD5-49FC-927D-0F05BD45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9DCDB-9A9E-46C0-9A35-C827DD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48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54508-5E4F-403D-8982-DCC93A20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E73E7-FDBB-4321-B84A-91113D93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767878-71C3-420D-8271-426B9AE1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51741-9E4B-4F3C-A084-4136A75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9EA80-EFE1-4FDE-BFCD-D5C40109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69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Picture 2" descr="Birchman Group">
            <a:hlinkClick r:id="rId7"/>
            <a:extLst>
              <a:ext uri="{FF2B5EF4-FFF2-40B4-BE49-F238E27FC236}">
                <a16:creationId xmlns:a16="http://schemas.microsoft.com/office/drawing/2014/main" id="{9A3F6E6B-C05A-4D25-83B2-0F1F036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1421575"/>
            <a:ext cx="2245845" cy="1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 Foundation">
            <a:hlinkClick r:id="rId9"/>
            <a:extLst>
              <a:ext uri="{FF2B5EF4-FFF2-40B4-BE49-F238E27FC236}">
                <a16:creationId xmlns:a16="http://schemas.microsoft.com/office/drawing/2014/main" id="{624B477A-1187-4E44-98D0-0904CF014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0" y="1321590"/>
            <a:ext cx="1440543" cy="14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JetBrains">
            <a:hlinkClick r:id="rId11"/>
            <a:extLst>
              <a:ext uri="{FF2B5EF4-FFF2-40B4-BE49-F238E27FC236}">
                <a16:creationId xmlns:a16="http://schemas.microsoft.com/office/drawing/2014/main" id="{9DC08D67-E3A0-4E49-A50E-789DF8931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01" y="1316726"/>
            <a:ext cx="1650582" cy="17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lain concepts">
            <a:hlinkClick r:id="rId13"/>
            <a:extLst>
              <a:ext uri="{FF2B5EF4-FFF2-40B4-BE49-F238E27FC236}">
                <a16:creationId xmlns:a16="http://schemas.microsoft.com/office/drawing/2014/main" id="{9AF10D68-6EB6-4075-9F4B-6AAC76B95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2987168"/>
            <a:ext cx="2514611" cy="9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vDeBug">
            <a:hlinkClick r:id="rId15"/>
            <a:extLst>
              <a:ext uri="{FF2B5EF4-FFF2-40B4-BE49-F238E27FC236}">
                <a16:creationId xmlns:a16="http://schemas.microsoft.com/office/drawing/2014/main" id="{D63BCBFF-138C-4709-B9BB-6320AE74C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95" y="3106064"/>
            <a:ext cx="2335892" cy="8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Tokiota">
            <a:hlinkClick r:id="rId17"/>
            <a:extLst>
              <a:ext uri="{FF2B5EF4-FFF2-40B4-BE49-F238E27FC236}">
                <a16:creationId xmlns:a16="http://schemas.microsoft.com/office/drawing/2014/main" id="{473E4203-2A6B-4804-903E-BFD106E92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4643890"/>
            <a:ext cx="2862886" cy="5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3CAFCE-E253-4F7C-9A57-51A29D90C8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3174666"/>
            <a:ext cx="2593209" cy="657383"/>
          </a:xfrm>
          <a:prstGeom prst="rect">
            <a:avLst/>
          </a:prstGeom>
        </p:spPr>
      </p:pic>
      <p:pic>
        <p:nvPicPr>
          <p:cNvPr id="1026" name="Picture 2" descr="https://www.rotulosnamar.com/wp-content/uploads/2018/09/cirsa.png">
            <a:extLst>
              <a:ext uri="{FF2B5EF4-FFF2-40B4-BE49-F238E27FC236}">
                <a16:creationId xmlns:a16="http://schemas.microsoft.com/office/drawing/2014/main" id="{2F2227ED-8BCF-4D1B-BC39-7B4DF0C846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1624959"/>
            <a:ext cx="2427055" cy="7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teema png">
            <a:extLst>
              <a:ext uri="{FF2B5EF4-FFF2-40B4-BE49-F238E27FC236}">
                <a16:creationId xmlns:a16="http://schemas.microsoft.com/office/drawing/2014/main" id="{413983DD-2966-47DC-B8E6-BC66E2D3F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39" y="4314920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B07CFD-A52B-4319-BB70-2BBE62BF9C8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83497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1E393C-89C7-42BF-98DB-8AB3B4B0E4BF}"/>
              </a:ext>
            </a:extLst>
          </p:cNvPr>
          <p:cNvSpPr txBox="1"/>
          <p:nvPr userDrawn="1"/>
        </p:nvSpPr>
        <p:spPr>
          <a:xfrm>
            <a:off x="648196" y="353410"/>
            <a:ext cx="9404067" cy="947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71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la colaboración de:</a:t>
            </a:r>
          </a:p>
        </p:txBody>
      </p:sp>
    </p:spTree>
    <p:extLst>
      <p:ext uri="{BB962C8B-B14F-4D97-AF65-F5344CB8AC3E}">
        <p14:creationId xmlns:p14="http://schemas.microsoft.com/office/powerpoint/2010/main" val="284733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A65D-0FA8-4D01-B14C-EB049929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A80C2-1CEB-4D61-88AE-91B5A8D8A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3C2288-4F3B-4368-BCB3-5695549A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BCCCE1-12E7-4BE5-A2B8-743E26B9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5CDA5-1209-47BD-B897-0F452D65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968B7E-A34D-4ED2-8802-02AB4EAC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79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5EB3-4809-41FF-AE48-E88B8DFA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D70380-98C9-4F08-938E-54BA65B1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1A794-CB2F-4EF1-B333-3B7FA0E0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EDF092-0778-4E1C-8E9D-BF4CEFB8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12C5D-BF62-4A19-9028-E3AA595EC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CF4D1C-E92D-44E4-B425-5731AEBB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2E685B-9DEB-422E-AAAC-1B84B40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FBCDE3-ECA6-48EC-8EA1-A70722A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2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F345F-4531-490F-BA82-4BD36857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F8CBF-0FE2-4CA5-BFCD-78537495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4D2294-04CE-45DB-B7BF-B115FC06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EC1C-EA13-48DF-8CA4-DD3B004D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13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200F5F-9016-4DF9-BBA8-19E60D9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219D1F-5895-49EE-BB77-3635FBD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CDD4D-8C5E-4AA1-938E-3A73B0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25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121DC-5FD0-46D8-9AC9-684663A6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DBE19-5A60-4518-83F3-CEC790BF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FDB56D-EF61-4C52-89A3-90C6C0AE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4ABB6-C037-4E74-AE25-D7008674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76F838-7D2F-46AF-984C-400A6B3A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DD79E1-9C75-4D33-81D1-9EB15FA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50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2275D-3618-48D4-9090-262D0338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5CBEA-0AC0-4650-BC0B-EE56FA8A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FED830-11DC-4967-B721-B3C66DC8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2A25-7259-491B-BF2E-2498764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7D02F-6DC8-4A41-824A-AE1AF440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09F87-86EA-4BD0-AD5B-E82F2F1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619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9E16-710D-40BD-9C2C-7D61F054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67783-A8FD-4D82-A63F-8CAD7D1E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4C151-3250-4822-ADD6-BA4B9D50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34A1E-E76C-4D3F-846C-109A029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51472-9F3B-4962-BD0C-F3A4A05D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19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F49E8-77CD-4F18-898C-5291ECF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989AC1-066C-4A2F-B3BE-492DC52D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025EE-A260-4D30-9664-14F14B1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6B77F-3149-4131-90C9-CFFD699D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90CFC-7487-46E9-9D2C-67BB4AA9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F03CD76-4A24-4256-A514-7E8EFDF8AF38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17004" y="6284041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AE069545-22A2-474D-9F84-BF5BEA6891B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A622C43-BB6A-45BD-9C6B-94F27530C3E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8DDD2-7C65-4740-8952-A15BC2BC51A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36A3BE-7827-48F6-881D-2EB68623DF4B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14671" y="634186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DB27103-E5A6-4FB2-8EA7-6DC0AE5F8E9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8487" y="6278712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18CEB632-0CAA-4174-8EED-17D9B86E956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9197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18" r:id="rId4"/>
    <p:sldLayoutId id="2147483719" r:id="rId5"/>
    <p:sldLayoutId id="2147483720" r:id="rId6"/>
    <p:sldLayoutId id="2147483722" r:id="rId7"/>
    <p:sldLayoutId id="2147483723" r:id="rId8"/>
    <p:sldLayoutId id="2147483725" r:id="rId9"/>
    <p:sldLayoutId id="2147483711" r:id="rId10"/>
    <p:sldLayoutId id="2147483714" r:id="rId11"/>
    <p:sldLayoutId id="2147483752" r:id="rId12"/>
    <p:sldLayoutId id="2147483753" r:id="rId13"/>
    <p:sldLayoutId id="2147483728" r:id="rId14"/>
    <p:sldLayoutId id="2147483726" r:id="rId15"/>
    <p:sldLayoutId id="214748375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CBE5F9-32DC-4002-B43F-93E12EC5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5DCFA-BC8A-4A4D-AFB6-F336782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2EF85-7E6C-469F-82DF-2F0100753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CEFB-1E72-4E23-AE22-6264F07E97B4}" type="datetimeFigureOut">
              <a:rPr lang="es-ES" smtClean="0"/>
              <a:t>20/10/2018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2E9B-E504-45EB-A7AB-FAD4FCDEE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06E38-FBAE-456F-9854-A5140FFDD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1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4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63" Type="http://schemas.openxmlformats.org/officeDocument/2006/relationships/image" Target="../media/image93.png"/><Relationship Id="rId68" Type="http://schemas.openxmlformats.org/officeDocument/2006/relationships/image" Target="../media/image98.png"/><Relationship Id="rId76" Type="http://schemas.openxmlformats.org/officeDocument/2006/relationships/image" Target="../media/image106.png"/><Relationship Id="rId84" Type="http://schemas.openxmlformats.org/officeDocument/2006/relationships/image" Target="../media/image114.png"/><Relationship Id="rId89" Type="http://schemas.openxmlformats.org/officeDocument/2006/relationships/image" Target="../media/image119.png"/><Relationship Id="rId97" Type="http://schemas.openxmlformats.org/officeDocument/2006/relationships/image" Target="../media/image127.png"/><Relationship Id="rId7" Type="http://schemas.openxmlformats.org/officeDocument/2006/relationships/image" Target="../media/image37.png"/><Relationship Id="rId71" Type="http://schemas.openxmlformats.org/officeDocument/2006/relationships/image" Target="../media/image101.png"/><Relationship Id="rId92" Type="http://schemas.openxmlformats.org/officeDocument/2006/relationships/image" Target="../media/image12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66" Type="http://schemas.openxmlformats.org/officeDocument/2006/relationships/image" Target="../media/image96.png"/><Relationship Id="rId74" Type="http://schemas.openxmlformats.org/officeDocument/2006/relationships/image" Target="../media/image104.png"/><Relationship Id="rId79" Type="http://schemas.openxmlformats.org/officeDocument/2006/relationships/image" Target="../media/image109.png"/><Relationship Id="rId87" Type="http://schemas.openxmlformats.org/officeDocument/2006/relationships/image" Target="../media/image117.png"/><Relationship Id="rId5" Type="http://schemas.openxmlformats.org/officeDocument/2006/relationships/image" Target="../media/image35.png"/><Relationship Id="rId61" Type="http://schemas.openxmlformats.org/officeDocument/2006/relationships/image" Target="../media/image91.png"/><Relationship Id="rId82" Type="http://schemas.openxmlformats.org/officeDocument/2006/relationships/image" Target="../media/image112.png"/><Relationship Id="rId90" Type="http://schemas.openxmlformats.org/officeDocument/2006/relationships/image" Target="../media/image120.png"/><Relationship Id="rId95" Type="http://schemas.openxmlformats.org/officeDocument/2006/relationships/image" Target="../media/image125.png"/><Relationship Id="rId19" Type="http://schemas.openxmlformats.org/officeDocument/2006/relationships/image" Target="../media/image49.png"/><Relationship Id="rId14" Type="http://schemas.openxmlformats.org/officeDocument/2006/relationships/image" Target="../media/image44.sv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64" Type="http://schemas.openxmlformats.org/officeDocument/2006/relationships/image" Target="../media/image94.png"/><Relationship Id="rId69" Type="http://schemas.openxmlformats.org/officeDocument/2006/relationships/image" Target="../media/image99.png"/><Relationship Id="rId77" Type="http://schemas.openxmlformats.org/officeDocument/2006/relationships/image" Target="../media/image107.png"/><Relationship Id="rId100" Type="http://schemas.openxmlformats.org/officeDocument/2006/relationships/image" Target="../media/image130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72" Type="http://schemas.openxmlformats.org/officeDocument/2006/relationships/image" Target="../media/image102.png"/><Relationship Id="rId80" Type="http://schemas.openxmlformats.org/officeDocument/2006/relationships/image" Target="../media/image110.png"/><Relationship Id="rId85" Type="http://schemas.openxmlformats.org/officeDocument/2006/relationships/image" Target="../media/image115.png"/><Relationship Id="rId93" Type="http://schemas.openxmlformats.org/officeDocument/2006/relationships/image" Target="../media/image123.png"/><Relationship Id="rId98" Type="http://schemas.openxmlformats.org/officeDocument/2006/relationships/image" Target="../media/image128.png"/><Relationship Id="rId3" Type="http://schemas.openxmlformats.org/officeDocument/2006/relationships/image" Target="../media/image3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Relationship Id="rId67" Type="http://schemas.openxmlformats.org/officeDocument/2006/relationships/image" Target="../media/image97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62" Type="http://schemas.openxmlformats.org/officeDocument/2006/relationships/image" Target="../media/image92.png"/><Relationship Id="rId70" Type="http://schemas.openxmlformats.org/officeDocument/2006/relationships/image" Target="../media/image100.png"/><Relationship Id="rId75" Type="http://schemas.openxmlformats.org/officeDocument/2006/relationships/image" Target="../media/image105.png"/><Relationship Id="rId83" Type="http://schemas.openxmlformats.org/officeDocument/2006/relationships/image" Target="../media/image113.png"/><Relationship Id="rId88" Type="http://schemas.openxmlformats.org/officeDocument/2006/relationships/image" Target="../media/image118.png"/><Relationship Id="rId91" Type="http://schemas.openxmlformats.org/officeDocument/2006/relationships/image" Target="../media/image121.png"/><Relationship Id="rId96" Type="http://schemas.openxmlformats.org/officeDocument/2006/relationships/image" Target="../media/image1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10" Type="http://schemas.openxmlformats.org/officeDocument/2006/relationships/image" Target="../media/image40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65" Type="http://schemas.openxmlformats.org/officeDocument/2006/relationships/image" Target="../media/image95.png"/><Relationship Id="rId73" Type="http://schemas.openxmlformats.org/officeDocument/2006/relationships/image" Target="../media/image103.png"/><Relationship Id="rId78" Type="http://schemas.openxmlformats.org/officeDocument/2006/relationships/image" Target="../media/image108.png"/><Relationship Id="rId81" Type="http://schemas.openxmlformats.org/officeDocument/2006/relationships/image" Target="../media/image111.png"/><Relationship Id="rId86" Type="http://schemas.openxmlformats.org/officeDocument/2006/relationships/image" Target="../media/image116.png"/><Relationship Id="rId94" Type="http://schemas.openxmlformats.org/officeDocument/2006/relationships/image" Target="../media/image124.png"/><Relationship Id="rId99" Type="http://schemas.openxmlformats.org/officeDocument/2006/relationships/image" Target="../media/image129.png"/><Relationship Id="rId101" Type="http://schemas.openxmlformats.org/officeDocument/2006/relationships/image" Target="../media/image13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88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7800117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9450" y="1188959"/>
            <a:ext cx="10975975" cy="3382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64" y="2880440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of this about</a:t>
            </a:r>
          </a:p>
        </p:txBody>
      </p:sp>
    </p:spTree>
    <p:extLst>
      <p:ext uri="{BB962C8B-B14F-4D97-AF65-F5344CB8AC3E}">
        <p14:creationId xmlns:p14="http://schemas.microsoft.com/office/powerpoint/2010/main" val="15313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9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4846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536575" y="1623514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/dotnet:2.1-sdk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909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b="1" dirty="0">
                <a:latin typeface="Consolas" panose="020B0609020204030204" pitchFamily="49" charset="0"/>
              </a:rPr>
              <a:t>Ubuntu-16.04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970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213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And after all who does monitoring…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65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ink">
            <a:extLst>
              <a:ext uri="{FF2B5EF4-FFF2-40B4-BE49-F238E27FC236}">
                <a16:creationId xmlns:a16="http://schemas.microsoft.com/office/drawing/2014/main" id="{6F25A135-AACD-467D-8DD0-AAD206E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26" y="0"/>
            <a:ext cx="9254148" cy="6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202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8076877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8975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THE DEVELOPER ECOSYSTEM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4"/>
            <a:ext cx="9860611" cy="1580849"/>
          </a:xfrm>
        </p:spPr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Technical Manager @</a:t>
            </a:r>
            <a:r>
              <a:rPr lang="en-US" dirty="0" err="1"/>
              <a:t>everis</a:t>
            </a:r>
            <a:endParaRPr lang="en-US" dirty="0"/>
          </a:p>
          <a:p>
            <a:r>
              <a:rPr lang="en-US" dirty="0"/>
              <a:t>@cmendibl3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E9B3-E033-4736-A54B-29E37EBC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30" y="383620"/>
            <a:ext cx="2298413" cy="939683"/>
          </a:xfrm>
          <a:prstGeom prst="rect">
            <a:avLst/>
          </a:prstGeom>
        </p:spPr>
      </p:pic>
      <p:pic>
        <p:nvPicPr>
          <p:cNvPr id="1026" name="Picture 2" descr="Image result for everis">
            <a:extLst>
              <a:ext uri="{FF2B5EF4-FFF2-40B4-BE49-F238E27FC236}">
                <a16:creationId xmlns:a16="http://schemas.microsoft.com/office/drawing/2014/main" id="{F8350E9F-4D1D-405F-854B-40664774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6" y="286723"/>
            <a:ext cx="23050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3888253" y="5856787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39370532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Number of Pull Requests.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99360" y="1509395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C8A207-0B2E-4D98-87EA-7D0FC7E53005}"/>
              </a:ext>
            </a:extLst>
          </p:cNvPr>
          <p:cNvSpPr txBox="1"/>
          <p:nvPr/>
        </p:nvSpPr>
        <p:spPr>
          <a:xfrm>
            <a:off x="2927531" y="582033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Octoverse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34035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3670661" y="5552314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04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E3F2-2381-417B-80FB-5831667BA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What does my network have to say?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1EF7-5027-42C1-B277-B2276C1A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" y="1170179"/>
            <a:ext cx="4181495" cy="2557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A6218-72C0-4996-83AA-6C708F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2488171"/>
            <a:ext cx="4585894" cy="26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6878A-935E-484D-97E5-4EF6A56A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10" y="3512663"/>
            <a:ext cx="4416387" cy="2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9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69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671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0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7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5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7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8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9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Props1.xml><?xml version="1.0" encoding="utf-8"?>
<ds:datastoreItem xmlns:ds="http://schemas.openxmlformats.org/officeDocument/2006/customXml" ds:itemID="{48E85C2C-6D1B-4E4C-947F-6D68F89ED03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56508760-7474-42AE-B869-87285B276F7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C905A421-0B8F-4446-992A-F6877A3FAEF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BB6FB79-9A03-46DF-B313-07A54B28630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6.xml><?xml version="1.0" encoding="utf-8"?>
<ds:datastoreItem xmlns:ds="http://schemas.openxmlformats.org/officeDocument/2006/customXml" ds:itemID="{4DA06A32-CA40-46F9-9141-BB1C75485419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4BD43D2-A94B-4B91-952F-04CEE3DA781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2663C4B-7C2D-420B-9806-BFFFF6A20CE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BED46BD-7519-41CD-A499-E08FD323732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4B6496A-049E-4D71-B4B5-89BE344BFD1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5.xml><?xml version="1.0" encoding="utf-8"?>
<ds:datastoreItem xmlns:ds="http://schemas.openxmlformats.org/officeDocument/2006/customXml" ds:itemID="{A756C659-7363-4D15-B2F0-8894A58D50B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11191C6-7528-49FE-BD24-D20C38809A8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A849CBE-3233-4AE5-AC55-8CA78C33F30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1D7228F-1DEC-4368-B6E6-77832F1275B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305663F-30D3-4828-B22A-85B5FAB59D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3038</TotalTime>
  <Words>659</Words>
  <Application>Microsoft Office PowerPoint</Application>
  <PresentationFormat>Widescreen</PresentationFormat>
  <Paragraphs>163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Diseño personalizado</vt:lpstr>
      <vt:lpstr>PowerPoint Presentation</vt:lpstr>
      <vt:lpstr>PowerPoint Presentation</vt:lpstr>
      <vt:lpstr>THE STATE OF THE DEVELOPER ECOSYSTEM</vt:lpstr>
      <vt:lpstr>Which languages do employers look for worldwide?</vt:lpstr>
      <vt:lpstr>Number of Pull Requests.</vt:lpstr>
      <vt:lpstr>Public Cloud Adoption</vt:lpstr>
      <vt:lpstr>What does my network have to say?</vt:lpstr>
      <vt:lpstr>PowerPoint Presentation</vt:lpstr>
      <vt:lpstr>PowerPoint Presentation</vt:lpstr>
      <vt:lpstr>PowerPoint Presentation</vt:lpstr>
      <vt:lpstr>Cloud: The evolution of roles</vt:lpstr>
      <vt:lpstr>Our “new” role as Developers</vt:lpstr>
      <vt:lpstr>Let’s see what’s all of this about</vt:lpstr>
      <vt:lpstr>We Code</vt:lpstr>
      <vt:lpstr>We Test… Right?</vt:lpstr>
      <vt:lpstr>Some of us build Containers</vt:lpstr>
      <vt:lpstr>We even Build and Test!</vt:lpstr>
      <vt:lpstr>Some of us include Containers in CI/CD</vt:lpstr>
      <vt:lpstr>Who does Infrastructure as code?</vt:lpstr>
      <vt:lpstr>And after all who does monitoring… Right?</vt:lpstr>
      <vt:lpstr>PowerPoint Presentation</vt:lpstr>
      <vt:lpstr>Thank you!!! @cmendibl3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21</cp:revision>
  <dcterms:created xsi:type="dcterms:W3CDTF">2018-01-09T22:22:16Z</dcterms:created>
  <dcterms:modified xsi:type="dcterms:W3CDTF">2018-10-20T07:16:27Z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https://d.docs.live.net/ad8fb56159698224/DotnetConf/DotnetConf2018_PresentationTemplate.pptx</vt:lpwstr>
  </property>
</Properties>
</file>